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89" r:id="rId9"/>
    <p:sldId id="283" r:id="rId10"/>
    <p:sldId id="284" r:id="rId11"/>
    <p:sldId id="285" r:id="rId12"/>
    <p:sldId id="290" r:id="rId13"/>
    <p:sldId id="292" r:id="rId14"/>
    <p:sldId id="291" r:id="rId15"/>
    <p:sldId id="293" r:id="rId16"/>
    <p:sldId id="294" r:id="rId17"/>
    <p:sldId id="266" r:id="rId18"/>
    <p:sldId id="269" r:id="rId19"/>
    <p:sldId id="268" r:id="rId20"/>
    <p:sldId id="271" r:id="rId21"/>
    <p:sldId id="270" r:id="rId22"/>
    <p:sldId id="272" r:id="rId23"/>
    <p:sldId id="273" r:id="rId24"/>
    <p:sldId id="267" r:id="rId25"/>
    <p:sldId id="275" r:id="rId26"/>
    <p:sldId id="274" r:id="rId27"/>
    <p:sldId id="264" r:id="rId28"/>
    <p:sldId id="276" r:id="rId29"/>
    <p:sldId id="277" r:id="rId30"/>
    <p:sldId id="278" r:id="rId31"/>
    <p:sldId id="279" r:id="rId32"/>
    <p:sldId id="286" r:id="rId33"/>
    <p:sldId id="287" r:id="rId34"/>
    <p:sldId id="288" r:id="rId35"/>
    <p:sldId id="258" r:id="rId36"/>
  </p:sldIdLst>
  <p:sldSz cx="9144000" cy="5143500" type="screen16x9"/>
  <p:notesSz cx="6858000" cy="9144000"/>
  <p:embeddedFontLst>
    <p:embeddedFont>
      <p:font typeface="Lexend" pitchFamily="2" charset="-94"/>
      <p:regular r:id="rId38"/>
      <p:bold r:id="rId39"/>
    </p:embeddedFont>
    <p:embeddedFont>
      <p:font typeface="Poppins" panose="00000500000000000000" pitchFamily="2" charset="-94"/>
      <p:regular r:id="rId40"/>
      <p:bold r:id="rId41"/>
      <p:italic r:id="rId42"/>
      <p:boldItalic r:id="rId43"/>
    </p:embeddedFont>
    <p:embeddedFont>
      <p:font typeface="Poppins Medium" panose="00000600000000000000" pitchFamily="2" charset="-94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43" d="100"/>
          <a:sy n="143" d="100"/>
        </p:scale>
        <p:origin x="126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66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22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6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91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6501367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A9FD5-6A5E-E81B-F503-E6179745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246" y="823275"/>
            <a:ext cx="1764829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Monorepo vs Multi-repo approaches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codebase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few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codebases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Big teams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too many modules, layered &amp; complex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be developed in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May create an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umbrella solution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038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LAYER: ARCHITECTURAL 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has its own UI package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independent, generic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Single, unified UI layer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more integrated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Separate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some modules &amp; unified for the rest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 front-end / component-based design</a:t>
            </a:r>
          </a:p>
        </p:txBody>
      </p:sp>
    </p:spTree>
    <p:extLst>
      <p:ext uri="{BB962C8B-B14F-4D97-AF65-F5344CB8AC3E}">
        <p14:creationId xmlns:p14="http://schemas.microsoft.com/office/powerpoint/2010/main" val="303186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DETERMINING MODULE BOUNDARIES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Similar to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Domain-Driven Design Bounded Contextes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Microservices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High cohesion / Low coupling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 / Separation of concerns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 for mature domains / Hard for new and premature domains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Example modules for E-commerce: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Product Catalog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Payment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 &amp; Delivery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Inventory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Customer reviews &amp; ratings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Reference / monorepo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References (NuGet, NPM, etc)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1224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 VS MODULAR MONOLITH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monolith: Distributed in development time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Microservices: Distributed in development time &amp; run time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56671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1266</Words>
  <Application>Microsoft Office PowerPoint</Application>
  <PresentationFormat>On-screen Show (16:9)</PresentationFormat>
  <Paragraphs>179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Poppins</vt:lpstr>
      <vt:lpstr>Poppins Medium</vt:lpstr>
      <vt:lpstr>Courier New</vt:lpstr>
      <vt:lpstr>Arial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83</cp:revision>
  <dcterms:modified xsi:type="dcterms:W3CDTF">2024-09-29T11:18:53Z</dcterms:modified>
</cp:coreProperties>
</file>